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1" r:id="rId7"/>
    <p:sldId id="262" r:id="rId8"/>
    <p:sldId id="263" r:id="rId9"/>
    <p:sldId id="269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smtClean="0"/>
              <a:t>Ontwikkelingsgericht werken 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2 </a:t>
            </a:r>
          </a:p>
          <a:p>
            <a:r>
              <a:rPr lang="nl-NL" dirty="0" smtClean="0"/>
              <a:t>Thema: </a:t>
            </a:r>
            <a:r>
              <a:rPr lang="nl-NL" b="1" dirty="0" smtClean="0"/>
              <a:t>naar buiten 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328" y="273601"/>
            <a:ext cx="4084318" cy="24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buiten spelen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0581" y="2015732"/>
            <a:ext cx="10224274" cy="3973588"/>
          </a:xfrm>
        </p:spPr>
        <p:txBody>
          <a:bodyPr>
            <a:normAutofit/>
          </a:bodyPr>
          <a:lstStyle/>
          <a:p>
            <a:r>
              <a:rPr lang="nl-NL" dirty="0" smtClean="0"/>
              <a:t>Stap 1: 	Maak groepen van 4 – elke groep krijgt </a:t>
            </a:r>
            <a:r>
              <a:rPr lang="nl-NL" dirty="0" smtClean="0"/>
              <a:t>2 platen (iedereen verschillende)</a:t>
            </a:r>
            <a:endParaRPr lang="nl-NL" dirty="0" smtClean="0"/>
          </a:p>
          <a:p>
            <a:r>
              <a:rPr lang="nl-NL" dirty="0" smtClean="0"/>
              <a:t>Stap </a:t>
            </a:r>
            <a:r>
              <a:rPr lang="nl-NL" dirty="0" smtClean="0"/>
              <a:t>2: </a:t>
            </a:r>
            <a:r>
              <a:rPr lang="nl-NL" dirty="0" smtClean="0"/>
              <a:t>	Pas de 3 V’s toe: door de vragen te beantwoorden</a:t>
            </a:r>
          </a:p>
          <a:p>
            <a:pPr marL="0" indent="0">
              <a:buNone/>
            </a:pPr>
            <a:r>
              <a:rPr lang="nl-NL" dirty="0" smtClean="0"/>
              <a:t>Verkennen:	Wat zie je de kinderen doen? Wat zie je in de speelleeromgeving? Waar gaat de 		aandacht van de kinderen naar uit?</a:t>
            </a:r>
          </a:p>
          <a:p>
            <a:pPr marL="0" indent="0">
              <a:buNone/>
            </a:pPr>
            <a:r>
              <a:rPr lang="nl-NL" dirty="0" smtClean="0"/>
              <a:t>Verbinden:	Welke mogelijkheden zie je aan activiteiten/spel? Hoe kun je de activiteiten/spel 		betekenisvol maken?</a:t>
            </a:r>
          </a:p>
          <a:p>
            <a:pPr marL="0" indent="0">
              <a:buNone/>
            </a:pPr>
            <a:r>
              <a:rPr lang="nl-NL" dirty="0" smtClean="0"/>
              <a:t>Verrijken: 	Hoe kun je de activiteit uitbreiden? Wat voeg je toe? Iets moeilijker, iets nieuws? 		Welke rol kun je daarbij spelen? Wat doe je, wat zeg je?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6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Poster presentatie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Stap 5: 	De groepjes presenteren de posters aan de klas</a:t>
            </a:r>
          </a:p>
          <a:p>
            <a:pPr marL="0" indent="0">
              <a:buNone/>
            </a:pPr>
            <a:r>
              <a:rPr lang="nl-NL" dirty="0" smtClean="0"/>
              <a:t>Stap 6: 	De anderen vullen de groepjes aan met eigen kennis</a:t>
            </a:r>
          </a:p>
          <a:p>
            <a:pPr marL="0" indent="0">
              <a:buNone/>
            </a:pPr>
            <a:r>
              <a:rPr lang="nl-NL" dirty="0" smtClean="0"/>
              <a:t>Stap 7: 	Groot applaus 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373" y="3413760"/>
            <a:ext cx="2252581" cy="107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Filmpje Buiten spelen en motoriek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Snapshot 1: verven met aarde</a:t>
            </a:r>
          </a:p>
          <a:p>
            <a:pPr marL="0" indent="0">
              <a:buNone/>
            </a:pPr>
            <a:r>
              <a:rPr lang="nl-NL" dirty="0" smtClean="0"/>
              <a:t>Snapshot 2: spelen met gieter</a:t>
            </a:r>
          </a:p>
          <a:p>
            <a:pPr marL="0" indent="0">
              <a:buNone/>
            </a:pPr>
            <a:r>
              <a:rPr lang="nl-NL" dirty="0" smtClean="0"/>
              <a:t>Snapshot 3: spelen met zand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Kijkopdracht:</a:t>
            </a:r>
          </a:p>
          <a:p>
            <a:pPr marL="457200" indent="-457200">
              <a:buAutoNum type="arabicPeriod"/>
            </a:pPr>
            <a:r>
              <a:rPr lang="nl-NL" dirty="0" smtClean="0"/>
              <a:t>Welke soort motoriek wordt gestimuleerd? En hoe vind de motorische ontwikkeling plaats? </a:t>
            </a:r>
          </a:p>
          <a:p>
            <a:pPr marL="457200" indent="-457200">
              <a:buAutoNum type="arabicPeriod"/>
            </a:pPr>
            <a:r>
              <a:rPr lang="nl-NL" dirty="0" smtClean="0"/>
              <a:t>Bedenk per filmpje hoe jij het spel van het kind kunt verbinden en verrijken. </a:t>
            </a:r>
          </a:p>
        </p:txBody>
      </p:sp>
    </p:spTree>
    <p:extLst>
      <p:ext uri="{BB962C8B-B14F-4D97-AF65-F5344CB8AC3E}">
        <p14:creationId xmlns:p14="http://schemas.microsoft.com/office/powerpoint/2010/main" val="13444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Spiegelblad invullen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Kijk jezelf in de spiegel </a:t>
            </a:r>
          </a:p>
          <a:p>
            <a:r>
              <a:rPr lang="nl-NL" dirty="0" smtClean="0"/>
              <a:t>Wat heb je geleerd?</a:t>
            </a:r>
          </a:p>
          <a:p>
            <a:r>
              <a:rPr lang="nl-NL" dirty="0" smtClean="0"/>
              <a:t>Heb je alles uit de les gehaald? Hoe? </a:t>
            </a:r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40" y="2443163"/>
            <a:ext cx="3185160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van de les: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5463" y="1623846"/>
            <a:ext cx="11025051" cy="4742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 smtClean="0"/>
              <a:t>DEEL 1: </a:t>
            </a:r>
          </a:p>
          <a:p>
            <a:r>
              <a:rPr lang="nl-NL" sz="1600" dirty="0" smtClean="0"/>
              <a:t>Theorie: 3 V’s VERKENNEN, VERBINDEN, VERRIJKEN   met casus </a:t>
            </a:r>
          </a:p>
          <a:p>
            <a:r>
              <a:rPr lang="nl-NL" sz="1600" dirty="0" smtClean="0"/>
              <a:t>Activiteit 4 ontwikkelingsgebieden: Taal, rekenen sociaal emotioneel en motoriek</a:t>
            </a:r>
          </a:p>
          <a:p>
            <a:r>
              <a:rPr lang="nl-NL" sz="1600" dirty="0" smtClean="0"/>
              <a:t>Filmpje kijken; ik doe mijn jas aan </a:t>
            </a:r>
          </a:p>
          <a:p>
            <a:r>
              <a:rPr lang="nl-NL" sz="1600" dirty="0" smtClean="0"/>
              <a:t> Opdracht werkblad maken:  ik zie, ik zie      </a:t>
            </a:r>
          </a:p>
          <a:p>
            <a:r>
              <a:rPr lang="nl-NL" sz="1600" dirty="0" smtClean="0"/>
              <a:t>Ontwikkeldoelen verbinden aan activiteit </a:t>
            </a:r>
            <a:endParaRPr lang="nl-NL" sz="1600" dirty="0" smtClean="0"/>
          </a:p>
          <a:p>
            <a:pPr marL="0" indent="0">
              <a:buNone/>
            </a:pPr>
            <a:r>
              <a:rPr lang="nl-NL" sz="1600" dirty="0"/>
              <a:t>PAUZE! </a:t>
            </a:r>
          </a:p>
          <a:p>
            <a:pPr marL="0" indent="0">
              <a:buNone/>
            </a:pPr>
            <a:r>
              <a:rPr lang="nl-NL" sz="1600" b="1" dirty="0"/>
              <a:t>DEEL 2: </a:t>
            </a:r>
          </a:p>
          <a:p>
            <a:r>
              <a:rPr lang="nl-NL" sz="1600" dirty="0"/>
              <a:t>Opdracht: Buiten spelen </a:t>
            </a:r>
          </a:p>
          <a:p>
            <a:r>
              <a:rPr lang="nl-NL" sz="1600" dirty="0"/>
              <a:t>Presentaties opdracht</a:t>
            </a:r>
          </a:p>
          <a:p>
            <a:r>
              <a:rPr lang="nl-NL" sz="1600" dirty="0"/>
              <a:t>Spiegelblad </a:t>
            </a:r>
            <a:r>
              <a:rPr lang="nl-NL" sz="1600" dirty="0" smtClean="0"/>
              <a:t>invullen</a:t>
            </a:r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368" y="3443521"/>
            <a:ext cx="4084318" cy="24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V’s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VERKENNEN</a:t>
            </a:r>
            <a:r>
              <a:rPr lang="nl-NL" dirty="0"/>
              <a:t>, VERBINDEN, VERRIJKEN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WAT IS </a:t>
            </a:r>
            <a:r>
              <a:rPr lang="nl-NL" b="1" dirty="0" smtClean="0"/>
              <a:t>VERKENNEN</a:t>
            </a:r>
            <a:r>
              <a:rPr lang="nl-NL" dirty="0" smtClean="0"/>
              <a:t>: stil staan, kijken en luisteren ; dit kan op elk moment </a:t>
            </a:r>
          </a:p>
          <a:p>
            <a:pPr marL="0" indent="0">
              <a:buNone/>
            </a:pPr>
            <a:r>
              <a:rPr lang="nl-NL" dirty="0" smtClean="0"/>
              <a:t>Verkennen is belangrijk omdat je spel kun bevorderen of kunt verstoren </a:t>
            </a:r>
          </a:p>
          <a:p>
            <a:pPr marL="0" indent="0">
              <a:buNone/>
            </a:pPr>
            <a:r>
              <a:rPr lang="nl-NL" dirty="0" smtClean="0"/>
              <a:t>Dit kun je voorkomen door kinderen de ruimte te geven voor initiatieven. </a:t>
            </a:r>
          </a:p>
          <a:p>
            <a:pPr marL="0" indent="0">
              <a:buNone/>
            </a:pPr>
            <a:r>
              <a:rPr lang="nl-NL" dirty="0" smtClean="0"/>
              <a:t>Niet te dominant zijn, niet te veel op cognitieve doelen zitten.</a:t>
            </a:r>
          </a:p>
          <a:p>
            <a:pPr marL="0" indent="0">
              <a:buNone/>
            </a:pPr>
            <a:r>
              <a:rPr lang="nl-NL" dirty="0" smtClean="0"/>
              <a:t>Observeren, kijk en aansluiten is gewenst.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19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WAT IS </a:t>
            </a:r>
            <a:r>
              <a:rPr lang="nl-NL" b="1" dirty="0" smtClean="0"/>
              <a:t>VERBINDEN</a:t>
            </a:r>
            <a:r>
              <a:rPr lang="nl-NL" dirty="0" smtClean="0"/>
              <a:t>: bedenken hoe je in het denken en doen van een kind kunt meegaan. </a:t>
            </a:r>
          </a:p>
          <a:p>
            <a:pPr marL="0" indent="0">
              <a:buNone/>
            </a:pPr>
            <a:r>
              <a:rPr lang="nl-NL" dirty="0" smtClean="0"/>
              <a:t>Het gaat over communicatie en gezamenlijke betrokkenheid </a:t>
            </a:r>
          </a:p>
          <a:p>
            <a:pPr marL="0" indent="0">
              <a:buNone/>
            </a:pPr>
            <a:r>
              <a:rPr lang="nl-NL" dirty="0" smtClean="0"/>
              <a:t>Je ziet een specifiek moment en verbindt met wat voor het kind op dat moment interessant is. </a:t>
            </a:r>
          </a:p>
          <a:p>
            <a:pPr marL="0" indent="0">
              <a:buNone/>
            </a:pPr>
            <a:r>
              <a:rPr lang="nl-NL" dirty="0" smtClean="0"/>
              <a:t>Verbinden is ook het betrekken van andere kinderen. </a:t>
            </a:r>
          </a:p>
          <a:p>
            <a:pPr marL="0" indent="0">
              <a:buNone/>
            </a:pPr>
            <a:r>
              <a:rPr lang="nl-NL" dirty="0" smtClean="0"/>
              <a:t>Voorbeelden van praten: </a:t>
            </a:r>
            <a:r>
              <a:rPr lang="nl-NL" dirty="0" err="1" smtClean="0"/>
              <a:t>speelpraten</a:t>
            </a:r>
            <a:r>
              <a:rPr lang="nl-NL" dirty="0" smtClean="0"/>
              <a:t>, </a:t>
            </a:r>
            <a:r>
              <a:rPr lang="nl-NL" dirty="0" err="1" smtClean="0"/>
              <a:t>doenpraten</a:t>
            </a:r>
            <a:r>
              <a:rPr lang="nl-NL" dirty="0" smtClean="0"/>
              <a:t>, </a:t>
            </a:r>
            <a:r>
              <a:rPr lang="nl-NL" dirty="0" err="1" smtClean="0"/>
              <a:t>denkpraten</a:t>
            </a:r>
            <a:r>
              <a:rPr lang="nl-NL" dirty="0" smtClean="0"/>
              <a:t>, </a:t>
            </a:r>
            <a:r>
              <a:rPr lang="nl-NL" dirty="0" err="1" smtClean="0"/>
              <a:t>steunpraten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‘Je pakt je jas’   ‘hoe weet je dat dit jouw jas is’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0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WAT IS </a:t>
            </a:r>
            <a:r>
              <a:rPr lang="nl-NL" b="1" dirty="0" smtClean="0"/>
              <a:t>VERRIJKEN: </a:t>
            </a:r>
            <a:r>
              <a:rPr lang="nl-NL" dirty="0" smtClean="0"/>
              <a:t>woorden geven aan ervaringen, kinderen uitdagen, iets nieuws toevoegen, vragen stellen over hoe, wat, wanneer en waarom. </a:t>
            </a:r>
          </a:p>
          <a:p>
            <a:pPr marL="0" indent="0">
              <a:buNone/>
            </a:pPr>
            <a:r>
              <a:rPr lang="nl-NL" dirty="0" smtClean="0"/>
              <a:t>Hier is veiligheid, rust, doordachte inrichting, goede organisatie en een evenwichtig aanbod van materialen voor nodig. </a:t>
            </a:r>
          </a:p>
          <a:p>
            <a:pPr marL="0" indent="0">
              <a:buNone/>
            </a:pPr>
            <a:r>
              <a:rPr lang="nl-NL" dirty="0" smtClean="0"/>
              <a:t>Het belangrijkste zijn volwassenen die de ontwikkeling, ondersteunen, stimuleren en ruimte scheppen voor samenspel.</a:t>
            </a:r>
          </a:p>
          <a:p>
            <a:pPr marL="0" indent="0">
              <a:buNone/>
            </a:pPr>
            <a:r>
              <a:rPr lang="nl-NL" dirty="0" smtClean="0"/>
              <a:t>Verkennen is veel doen, doen is; meedoen en ook woorden benoemen </a:t>
            </a:r>
          </a:p>
          <a:p>
            <a:pPr marL="0" indent="0">
              <a:buNone/>
            </a:pPr>
            <a:r>
              <a:rPr lang="nl-NL" dirty="0" smtClean="0"/>
              <a:t>Kinderen leren namelijk het beste te horen en te handelen in andere situaties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85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De 4 ontwikkelingsgebieden </a:t>
            </a:r>
            <a:br>
              <a:rPr lang="nl-NL" b="1" dirty="0" smtClean="0"/>
            </a:br>
            <a:r>
              <a:rPr lang="nl-NL" dirty="0" smtClean="0"/>
              <a:t>Taal, rekenen, soc. Emotioneel, motoriek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1579" y="2015732"/>
            <a:ext cx="9958101" cy="367386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4 Flap – overs</a:t>
            </a:r>
          </a:p>
          <a:p>
            <a:pPr marL="0" indent="0">
              <a:buNone/>
            </a:pPr>
            <a:r>
              <a:rPr lang="nl-NL" dirty="0" smtClean="0"/>
              <a:t>Wat </a:t>
            </a:r>
            <a:r>
              <a:rPr lang="nl-NL" dirty="0" smtClean="0"/>
              <a:t>is een ontwikkelingsgebied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dirty="0" smtClean="0"/>
              <a:t>Wat wordt er ontwikkeld?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Hoe stimuleer je dit ontwikkelingsgebied?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03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Filmpje: </a:t>
            </a:r>
            <a:br>
              <a:rPr lang="nl-NL" dirty="0" smtClean="0"/>
            </a:br>
            <a:r>
              <a:rPr lang="nl-NL" dirty="0" smtClean="0"/>
              <a:t>ik doe mijn jas aan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6960" y="3902349"/>
            <a:ext cx="5112188" cy="180709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51579" y="1902873"/>
            <a:ext cx="53818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W</a:t>
            </a:r>
            <a:r>
              <a:rPr lang="nl-NL" sz="2800" b="1" dirty="0" smtClean="0"/>
              <a:t>erkblad: Ik zie, ik zie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Lezen 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Maken 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Doelen verbinden aan ontwikkelingsgebieden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Nabespreken 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1684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sz="6000" dirty="0" smtClean="0"/>
              <a:t>PAUZE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489" y="2199005"/>
            <a:ext cx="4717453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579" y="1290319"/>
            <a:ext cx="9603275" cy="56343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Hoe zou jij de ontwikkelingsdoelen stimuleren?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0" y="1853886"/>
            <a:ext cx="6543040" cy="490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/>
          <p:cNvSpPr txBox="1"/>
          <p:nvPr/>
        </p:nvSpPr>
        <p:spPr>
          <a:xfrm>
            <a:off x="538480" y="2743201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 smtClean="0"/>
              <a:t>Taal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 smtClean="0"/>
              <a:t>Rekenen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 smtClean="0"/>
              <a:t>Sociaal emotioneel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38480" y="4019028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 smtClean="0"/>
              <a:t>Verkennen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 smtClean="0"/>
              <a:t>Verbinden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 smtClean="0"/>
              <a:t>Verrijken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1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17298</TotalTime>
  <Words>445</Words>
  <Application>Microsoft Office PowerPoint</Application>
  <PresentationFormat>Breedbeeld</PresentationFormat>
  <Paragraphs>74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Wingdings</vt:lpstr>
      <vt:lpstr>Gallery</vt:lpstr>
      <vt:lpstr>Ontwikkelingsgericht werken </vt:lpstr>
      <vt:lpstr>Inhoud van de les: </vt:lpstr>
      <vt:lpstr>3 V’s  VERKENNEN, VERBINDEN, VERRIJKEN</vt:lpstr>
      <vt:lpstr>PowerPoint-presentatie</vt:lpstr>
      <vt:lpstr>PowerPoint-presentatie</vt:lpstr>
      <vt:lpstr>De 4 ontwikkelingsgebieden  Taal, rekenen, soc. Emotioneel, motoriek </vt:lpstr>
      <vt:lpstr>Filmpje:  ik doe mijn jas aan </vt:lpstr>
      <vt:lpstr> PAUZE </vt:lpstr>
      <vt:lpstr>Hoe zou jij de ontwikkelingsdoelen stimuleren?  </vt:lpstr>
      <vt:lpstr>Opdracht buiten spelen </vt:lpstr>
      <vt:lpstr>Poster presentatie </vt:lpstr>
      <vt:lpstr>Filmpje Buiten spelen en motoriek</vt:lpstr>
      <vt:lpstr>Spiegelblad invullen </vt:lpstr>
    </vt:vector>
  </TitlesOfParts>
  <Company>Drenthe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Ontwikkelingsgericht werken</dc:title>
  <dc:creator>Bos, Jolijn</dc:creator>
  <cp:lastModifiedBy>Bos, Jolijn</cp:lastModifiedBy>
  <cp:revision>19</cp:revision>
  <dcterms:created xsi:type="dcterms:W3CDTF">2018-02-20T18:34:36Z</dcterms:created>
  <dcterms:modified xsi:type="dcterms:W3CDTF">2019-02-07T14:11:21Z</dcterms:modified>
</cp:coreProperties>
</file>